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43" r:id="rId25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59" Type="http://schemas.openxmlformats.org/officeDocument/2006/relationships/slide" Target="slides/slide18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6" name="Shape 5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" name="Google Shape;5447;g33c5e4031bd_0_120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8" name="Google Shape;5448;g33c5e4031bd_0_1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59.png"/><Relationship Id="rId4" Type="http://schemas.openxmlformats.org/officeDocument/2006/relationships/image" Target="../media/image257.png"/></Relationships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9" name="Shape 5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0" name="Google Shape;5450;p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288" y="2571506"/>
            <a:ext cx="3570399" cy="2468858"/>
          </a:xfrm>
          <a:prstGeom prst="rect">
            <a:avLst/>
          </a:prstGeom>
          <a:noFill/>
          <a:ln>
            <a:noFill/>
          </a:ln>
        </p:spPr>
      </p:pic>
      <p:sp>
        <p:nvSpPr>
          <p:cNvPr id="5451" name="Google Shape;5451;p756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PyDoc Server</a:t>
            </a:r>
            <a:endParaRPr/>
          </a:p>
        </p:txBody>
      </p:sp>
      <p:sp>
        <p:nvSpPr>
          <p:cNvPr id="5452" name="Google Shape;5452;p756"/>
          <p:cNvSpPr txBox="1"/>
          <p:nvPr>
            <p:ph idx="1" type="body"/>
          </p:nvPr>
        </p:nvSpPr>
        <p:spPr>
          <a:xfrm>
            <a:off x="457200" y="1200150"/>
            <a:ext cx="82296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From the command line: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justin@ubuntu:~/tmp$ pydoc -p 8888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pydoc server ready at http://localhost:8888/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</p:txBody>
      </p:sp>
      <p:pic>
        <p:nvPicPr>
          <p:cNvPr id="5453" name="Google Shape;5453;p7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9058" y="46961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